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655" r:id="rId2"/>
    <p:sldId id="740" r:id="rId3"/>
    <p:sldId id="820" r:id="rId4"/>
    <p:sldId id="849" r:id="rId5"/>
    <p:sldId id="859" r:id="rId6"/>
    <p:sldId id="850" r:id="rId7"/>
    <p:sldId id="860" r:id="rId8"/>
    <p:sldId id="851" r:id="rId9"/>
    <p:sldId id="821" r:id="rId10"/>
    <p:sldId id="852" r:id="rId11"/>
    <p:sldId id="861" r:id="rId12"/>
    <p:sldId id="822" r:id="rId13"/>
    <p:sldId id="853" r:id="rId14"/>
    <p:sldId id="862" r:id="rId15"/>
    <p:sldId id="854" r:id="rId16"/>
    <p:sldId id="855" r:id="rId17"/>
    <p:sldId id="863" r:id="rId18"/>
    <p:sldId id="848" r:id="rId19"/>
  </p:sldIdLst>
  <p:sldSz cx="9144000" cy="5143500" type="screen16x9"/>
  <p:notesSz cx="6858000" cy="994568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F6600"/>
    <a:srgbClr val="E15905"/>
    <a:srgbClr val="FFCC99"/>
    <a:srgbClr val="FFFFCC"/>
    <a:srgbClr val="FFCC66"/>
    <a:srgbClr val="CCECFF"/>
    <a:srgbClr val="02224B"/>
    <a:srgbClr val="FFCC00"/>
    <a:srgbClr val="FE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864" autoAdjust="0"/>
    <p:restoredTop sz="90888" autoAdjust="0"/>
  </p:normalViewPr>
  <p:slideViewPr>
    <p:cSldViewPr>
      <p:cViewPr varScale="1">
        <p:scale>
          <a:sx n="124" d="100"/>
          <a:sy n="124" d="100"/>
        </p:scale>
        <p:origin x="120" y="2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r">
              <a:defRPr sz="1200"/>
            </a:lvl1pPr>
          </a:lstStyle>
          <a:p>
            <a:pPr>
              <a:defRPr/>
            </a:pPr>
            <a:fld id="{41484336-EF3E-4077-9865-60227939661C}" type="datetimeFigureOut">
              <a:rPr lang="en-US"/>
              <a:pPr>
                <a:defRPr/>
              </a:pPr>
              <a:t>10/1/2019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6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r">
              <a:defRPr sz="1200"/>
            </a:lvl1pPr>
          </a:lstStyle>
          <a:p>
            <a:pPr>
              <a:defRPr/>
            </a:pPr>
            <a:fld id="{3EBCFDCB-68EC-4F5F-8583-A22F50BE78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13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" y="746125"/>
            <a:ext cx="662940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2" y="4722817"/>
            <a:ext cx="5029200" cy="447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B0C109-51C3-4A06-9945-EDAF71B4BAE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7728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08591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9998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1488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19912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602498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2338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34161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90195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6925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6540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053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7839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122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3616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8303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5447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7602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8339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" y="4739878"/>
            <a:ext cx="7315200" cy="261938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94437-142D-4FC5-B8E9-7F46DE270E1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5666130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BF990-2F35-4824-9234-9540C36BC21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587204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F2C9A-B289-4ED9-9617-ADF8FB45B7E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6012594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2051050" y="4822031"/>
            <a:ext cx="5949950" cy="234554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077200" y="4794647"/>
            <a:ext cx="381000" cy="2619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BBDD9-D469-4F8F-BF8C-92DD0D738F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982823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A840-3AD2-4879-A3F4-9C5EE1525A5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804007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A2380-AE18-474E-9C40-9821F13E6B6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8480832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5219-AD4B-439E-8E24-8F4F315FC43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854303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5E07-FDBB-4831-9B54-4A442804815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405942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4076-3EC6-43F3-8095-71BC44870BD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092781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C03E-2E58-4B62-A6DC-A0AB005EE6D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7376496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8E89D-A95F-4234-86C3-44C446A3C9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4238863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4686300"/>
            <a:ext cx="7315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 i="1"/>
            </a:lvl1pPr>
          </a:lstStyle>
          <a:p>
            <a:pPr>
              <a:defRPr/>
            </a:pPr>
            <a:r>
              <a:rPr lang="en-AU" smtClean="0"/>
              <a:t>Does Your Strategy Create Value?</a:t>
            </a:r>
            <a:endParaRPr lang="en-A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686300"/>
            <a:ext cx="381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i="1"/>
            </a:lvl1pPr>
          </a:lstStyle>
          <a:p>
            <a:pPr>
              <a:defRPr/>
            </a:pPr>
            <a:fld id="{197E2F40-92A8-4EB9-BEA4-1C694E475D9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1" r:id="rId1"/>
    <p:sldLayoutId id="2147484722" r:id="rId2"/>
    <p:sldLayoutId id="2147484723" r:id="rId3"/>
    <p:sldLayoutId id="2147484724" r:id="rId4"/>
    <p:sldLayoutId id="2147484725" r:id="rId5"/>
    <p:sldLayoutId id="2147484726" r:id="rId6"/>
    <p:sldLayoutId id="2147484727" r:id="rId7"/>
    <p:sldLayoutId id="2147484728" r:id="rId8"/>
    <p:sldLayoutId id="2147484729" r:id="rId9"/>
    <p:sldLayoutId id="2147484730" r:id="rId10"/>
    <p:sldLayoutId id="2147484731" r:id="rId11"/>
  </p:sldLayoutIdLst>
  <p:transition advClick="0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ssmallbusiness.com.au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peter@essbiztools.com.au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1707654"/>
            <a:ext cx="914400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Does Your Strategy Create Value?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" y="3396937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Presented by: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Peter Towers, Managing Director, 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and ESS BIZTOOLS</a:t>
            </a:r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xmlns="" id="{431A87CE-F2CB-4B16-9BF9-2C247C1B4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7258"/>
            <a:ext cx="323532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004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55976" y="4778733"/>
            <a:ext cx="229751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635646"/>
            <a:ext cx="3312368" cy="2664296"/>
          </a:xfrm>
        </p:spPr>
        <p:txBody>
          <a:bodyPr/>
          <a:lstStyle/>
          <a:p>
            <a:r>
              <a:rPr lang="en-AU" sz="2800" dirty="0"/>
              <a:t>Recruitment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Induction</a:t>
            </a:r>
            <a:endParaRPr lang="en-AU" sz="2800" dirty="0"/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r>
              <a:rPr lang="en-AU" sz="2800" dirty="0" smtClean="0"/>
              <a:t>Training</a:t>
            </a:r>
            <a:endParaRPr lang="en-AU" sz="2800" dirty="0"/>
          </a:p>
          <a:p>
            <a:pPr marL="0" indent="0">
              <a:buNone/>
            </a:pPr>
            <a:r>
              <a:rPr lang="en-AU" dirty="0"/>
              <a:t> 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Team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6877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55976" y="4778733"/>
            <a:ext cx="229751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251520" y="1268871"/>
            <a:ext cx="5721263" cy="2815047"/>
          </a:xfrm>
        </p:spPr>
        <p:txBody>
          <a:bodyPr/>
          <a:lstStyle/>
          <a:p>
            <a:r>
              <a:rPr lang="en-AU" sz="2800" dirty="0"/>
              <a:t>Leadership development</a:t>
            </a:r>
          </a:p>
          <a:p>
            <a:endParaRPr lang="en-AU" sz="2800" dirty="0"/>
          </a:p>
          <a:p>
            <a:r>
              <a:rPr lang="en-AU" sz="2800" dirty="0" smtClean="0"/>
              <a:t>Succession </a:t>
            </a:r>
            <a:r>
              <a:rPr lang="en-AU" sz="2800" dirty="0"/>
              <a:t>planning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r>
              <a:rPr lang="en-AU" sz="2800" dirty="0" smtClean="0"/>
              <a:t>Leadership </a:t>
            </a:r>
            <a:r>
              <a:rPr lang="en-AU" sz="2800" dirty="0"/>
              <a:t>team in training?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dirty="0"/>
              <a:t> 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Team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8692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2067694"/>
            <a:ext cx="5328592" cy="2160240"/>
          </a:xfrm>
        </p:spPr>
        <p:txBody>
          <a:bodyPr/>
          <a:lstStyle/>
          <a:p>
            <a:r>
              <a:rPr lang="en-AU" sz="2800" dirty="0" smtClean="0"/>
              <a:t>Comparison </a:t>
            </a:r>
            <a:r>
              <a:rPr lang="en-AU" sz="2800" dirty="0"/>
              <a:t>analysis</a:t>
            </a:r>
          </a:p>
          <a:p>
            <a:r>
              <a:rPr lang="en-AU" sz="2800" dirty="0" smtClean="0"/>
              <a:t>Pick </a:t>
            </a:r>
            <a:r>
              <a:rPr lang="en-AU" sz="2800" dirty="0"/>
              <a:t>the good points!</a:t>
            </a:r>
          </a:p>
          <a:p>
            <a:r>
              <a:rPr lang="en-AU" sz="2800" dirty="0" smtClean="0"/>
              <a:t>Best </a:t>
            </a:r>
            <a:r>
              <a:rPr lang="en-AU" sz="2800" dirty="0"/>
              <a:t>practice objectives</a:t>
            </a:r>
          </a:p>
          <a:p>
            <a:r>
              <a:rPr lang="en-AU" sz="2800" dirty="0" smtClean="0"/>
              <a:t>Your </a:t>
            </a:r>
            <a:r>
              <a:rPr lang="en-AU" sz="2800" dirty="0"/>
              <a:t>winning strategies!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Identifying Winning Strategies!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84420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99992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635646"/>
            <a:ext cx="3816423" cy="2520280"/>
          </a:xfrm>
        </p:spPr>
        <p:txBody>
          <a:bodyPr/>
          <a:lstStyle/>
          <a:p>
            <a:r>
              <a:rPr lang="en-AU" sz="2800" dirty="0"/>
              <a:t>Leadership sign </a:t>
            </a:r>
            <a:r>
              <a:rPr lang="en-AU" sz="2800" dirty="0" smtClean="0"/>
              <a:t>off</a:t>
            </a:r>
          </a:p>
          <a:p>
            <a:endParaRPr lang="en-AU" sz="2800" dirty="0"/>
          </a:p>
          <a:p>
            <a:r>
              <a:rPr lang="en-AU" sz="2800" dirty="0" smtClean="0"/>
              <a:t>Team briefing</a:t>
            </a:r>
          </a:p>
          <a:p>
            <a:endParaRPr lang="en-AU" sz="2800" dirty="0"/>
          </a:p>
          <a:p>
            <a:r>
              <a:rPr lang="en-AU" sz="2800" dirty="0" smtClean="0"/>
              <a:t>Customer advice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Implementation of Winning Strategies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5911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99992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635646"/>
            <a:ext cx="5760639" cy="2376264"/>
          </a:xfrm>
        </p:spPr>
        <p:txBody>
          <a:bodyPr/>
          <a:lstStyle/>
          <a:p>
            <a:r>
              <a:rPr lang="en-AU" sz="2800" dirty="0" smtClean="0"/>
              <a:t>Marketing </a:t>
            </a:r>
            <a:r>
              <a:rPr lang="en-AU" sz="2800" dirty="0"/>
              <a:t>strategy to implement:</a:t>
            </a:r>
          </a:p>
          <a:p>
            <a:pPr lvl="1"/>
            <a:r>
              <a:rPr lang="en-AU" sz="2400" dirty="0" smtClean="0"/>
              <a:t>Website</a:t>
            </a:r>
            <a:endParaRPr lang="en-AU" sz="2400" dirty="0"/>
          </a:p>
          <a:p>
            <a:pPr lvl="1"/>
            <a:r>
              <a:rPr lang="en-AU" sz="2400" dirty="0" smtClean="0"/>
              <a:t>Social </a:t>
            </a:r>
            <a:r>
              <a:rPr lang="en-AU" sz="2400" dirty="0"/>
              <a:t>media</a:t>
            </a:r>
          </a:p>
          <a:p>
            <a:pPr lvl="1"/>
            <a:r>
              <a:rPr lang="en-AU" sz="2400" dirty="0" smtClean="0"/>
              <a:t>Videos</a:t>
            </a:r>
            <a:endParaRPr lang="en-AU" sz="2400" dirty="0"/>
          </a:p>
          <a:p>
            <a:pPr lvl="1"/>
            <a:r>
              <a:rPr lang="en-AU" sz="2400" dirty="0" smtClean="0"/>
              <a:t>Presentation </a:t>
            </a:r>
            <a:r>
              <a:rPr lang="en-AU" sz="2400" dirty="0"/>
              <a:t>themes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Implementation of Winning Strategies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2464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55976" y="4778733"/>
            <a:ext cx="2376264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635646"/>
            <a:ext cx="5832647" cy="2520280"/>
          </a:xfrm>
        </p:spPr>
        <p:txBody>
          <a:bodyPr/>
          <a:lstStyle/>
          <a:p>
            <a:r>
              <a:rPr lang="en-AU" sz="2800" dirty="0"/>
              <a:t>Developed by your business for your business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The </a:t>
            </a:r>
            <a:r>
              <a:rPr lang="en-AU" sz="2800" dirty="0"/>
              <a:t>key challenge is now to implement!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Your Differentiated Strategy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56196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419622"/>
            <a:ext cx="5904654" cy="3024336"/>
          </a:xfrm>
        </p:spPr>
        <p:txBody>
          <a:bodyPr/>
          <a:lstStyle/>
          <a:p>
            <a:r>
              <a:rPr lang="en-AU" sz="2800" dirty="0" smtClean="0"/>
              <a:t>Articles:</a:t>
            </a:r>
          </a:p>
          <a:p>
            <a:pPr marL="0" indent="0">
              <a:buNone/>
            </a:pPr>
            <a:r>
              <a:rPr lang="en-AU" sz="2800" dirty="0"/>
              <a:t> </a:t>
            </a:r>
            <a:r>
              <a:rPr lang="en-AU" sz="2800" dirty="0" smtClean="0"/>
              <a:t>  – </a:t>
            </a:r>
            <a:r>
              <a:rPr lang="en-AU" sz="2800" dirty="0"/>
              <a:t>some </a:t>
            </a:r>
            <a:r>
              <a:rPr lang="en-AU" sz="2800" dirty="0" smtClean="0"/>
              <a:t>free / </a:t>
            </a:r>
            <a:r>
              <a:rPr lang="en-AU" sz="2800" dirty="0"/>
              <a:t>some for a fee</a:t>
            </a:r>
          </a:p>
          <a:p>
            <a:r>
              <a:rPr lang="en-AU" sz="2800" dirty="0" smtClean="0"/>
              <a:t>Please </a:t>
            </a:r>
            <a:r>
              <a:rPr lang="en-AU" sz="2800" dirty="0"/>
              <a:t>visit  </a:t>
            </a:r>
            <a:r>
              <a:rPr lang="en-AU" sz="2800" u="sng" dirty="0">
                <a:hlinkClick r:id="rId3"/>
              </a:rPr>
              <a:t>www.esssmallbusiness.com.au</a:t>
            </a:r>
            <a:endParaRPr lang="en-AU" sz="2800" dirty="0"/>
          </a:p>
          <a:p>
            <a:r>
              <a:rPr lang="en-AU" sz="2800" dirty="0" smtClean="0"/>
              <a:t>Business </a:t>
            </a:r>
            <a:r>
              <a:rPr lang="en-AU" sz="2800" dirty="0"/>
              <a:t>Improvement Consulting Services Available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Can Assist!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1057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995686"/>
            <a:ext cx="5904654" cy="1526293"/>
          </a:xfrm>
        </p:spPr>
        <p:txBody>
          <a:bodyPr/>
          <a:lstStyle/>
          <a:p>
            <a:r>
              <a:rPr lang="en-AU" sz="2800" dirty="0"/>
              <a:t>Email: </a:t>
            </a:r>
            <a:r>
              <a:rPr lang="en-AU" sz="2800" u="sng" dirty="0">
                <a:hlinkClick r:id="rId3"/>
              </a:rPr>
              <a:t>peter@essbiztools.com.au</a:t>
            </a: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Telephone: </a:t>
            </a:r>
            <a:r>
              <a:rPr lang="en-AU" sz="2800" dirty="0"/>
              <a:t>1800 232 088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Can Assist!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387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851920" y="4822031"/>
            <a:ext cx="252028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351346" y="2139702"/>
            <a:ext cx="3860614" cy="792088"/>
          </a:xfrm>
        </p:spPr>
        <p:txBody>
          <a:bodyPr/>
          <a:lstStyle/>
          <a:p>
            <a:pPr marL="0" indent="0">
              <a:buNone/>
            </a:pPr>
            <a:r>
              <a:rPr lang="en-AU" sz="3600" dirty="0">
                <a:solidFill>
                  <a:srgbClr val="FF0000"/>
                </a:solidFill>
              </a:rPr>
              <a:t>Have a great day!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14261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04452" y="4778733"/>
            <a:ext cx="244827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563638"/>
            <a:ext cx="5904655" cy="2520280"/>
          </a:xfrm>
        </p:spPr>
        <p:txBody>
          <a:bodyPr/>
          <a:lstStyle/>
          <a:p>
            <a:r>
              <a:rPr lang="en-AU" sz="2800" dirty="0" smtClean="0"/>
              <a:t>A </a:t>
            </a:r>
            <a:r>
              <a:rPr lang="en-AU" sz="2800" dirty="0"/>
              <a:t>key factor in creating a successful life-cycle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 smtClean="0"/>
              <a:t>Your accountant can assist you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2800" dirty="0" smtClean="0"/>
              <a:t>If your accountant is not available we can refer you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Do You Have a Differentiated Strategy for Your Business?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08950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7873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733699"/>
            <a:ext cx="2736303" cy="1630140"/>
          </a:xfrm>
        </p:spPr>
        <p:txBody>
          <a:bodyPr/>
          <a:lstStyle/>
          <a:p>
            <a:r>
              <a:rPr lang="en-AU" sz="2800" dirty="0"/>
              <a:t>Quality time</a:t>
            </a:r>
          </a:p>
          <a:p>
            <a:endParaRPr lang="en-AU" sz="2800" dirty="0"/>
          </a:p>
          <a:p>
            <a:r>
              <a:rPr lang="en-AU" sz="2800" dirty="0" smtClean="0"/>
              <a:t>Key </a:t>
            </a:r>
            <a:r>
              <a:rPr lang="en-AU" sz="2800" dirty="0"/>
              <a:t>ideas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Where Do You Start?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1230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8087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733698"/>
            <a:ext cx="3528391" cy="2566244"/>
          </a:xfrm>
        </p:spPr>
        <p:txBody>
          <a:bodyPr/>
          <a:lstStyle/>
          <a:p>
            <a:r>
              <a:rPr lang="en-AU" sz="2800" dirty="0"/>
              <a:t>Customers</a:t>
            </a:r>
          </a:p>
          <a:p>
            <a:r>
              <a:rPr lang="en-AU" sz="2800" dirty="0" smtClean="0"/>
              <a:t>Prospects</a:t>
            </a:r>
            <a:endParaRPr lang="en-AU" sz="2800" dirty="0"/>
          </a:p>
          <a:p>
            <a:r>
              <a:rPr lang="en-AU" sz="2800" dirty="0" smtClean="0"/>
              <a:t>Products/services</a:t>
            </a:r>
            <a:endParaRPr lang="en-AU" sz="2800" dirty="0"/>
          </a:p>
          <a:p>
            <a:r>
              <a:rPr lang="en-AU" sz="2800" dirty="0" smtClean="0"/>
              <a:t>Team</a:t>
            </a:r>
            <a:endParaRPr lang="en-AU" sz="2800" dirty="0"/>
          </a:p>
          <a:p>
            <a:r>
              <a:rPr lang="en-AU" sz="2800" dirty="0" smtClean="0"/>
              <a:t>Premises</a:t>
            </a:r>
            <a:endParaRPr lang="en-AU" sz="2800" dirty="0"/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Developing A Differentiated Strategy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1061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80873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733698"/>
            <a:ext cx="5904654" cy="2566244"/>
          </a:xfrm>
        </p:spPr>
        <p:txBody>
          <a:bodyPr/>
          <a:lstStyle/>
          <a:p>
            <a:r>
              <a:rPr lang="en-AU" sz="2800" dirty="0"/>
              <a:t>Research and development</a:t>
            </a:r>
          </a:p>
          <a:p>
            <a:r>
              <a:rPr lang="en-AU" sz="2800" dirty="0" smtClean="0"/>
              <a:t>Marketing </a:t>
            </a:r>
            <a:r>
              <a:rPr lang="en-AU" sz="2800" dirty="0"/>
              <a:t>strategies</a:t>
            </a:r>
          </a:p>
          <a:p>
            <a:r>
              <a:rPr lang="en-AU" sz="2800" dirty="0" smtClean="0"/>
              <a:t>Plant </a:t>
            </a:r>
            <a:r>
              <a:rPr lang="en-AU" sz="2800" dirty="0"/>
              <a:t>and equipment</a:t>
            </a:r>
          </a:p>
          <a:p>
            <a:r>
              <a:rPr lang="en-AU" sz="2800" dirty="0" smtClean="0"/>
              <a:t>Computers</a:t>
            </a:r>
            <a:endParaRPr lang="en-AU" sz="2800" dirty="0"/>
          </a:p>
          <a:p>
            <a:r>
              <a:rPr lang="en-AU" sz="2800" dirty="0" smtClean="0"/>
              <a:t>Intellectual </a:t>
            </a:r>
            <a:r>
              <a:rPr lang="en-AU" sz="2800" dirty="0"/>
              <a:t>property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	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Developing A Differentiated Strategy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52881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60577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3" y="1779662"/>
            <a:ext cx="3888432" cy="2520280"/>
          </a:xfrm>
        </p:spPr>
        <p:txBody>
          <a:bodyPr/>
          <a:lstStyle/>
          <a:p>
            <a:r>
              <a:rPr lang="en-AU" sz="2800" dirty="0" smtClean="0"/>
              <a:t>Three years’ </a:t>
            </a:r>
            <a:r>
              <a:rPr lang="en-AU" sz="2800" dirty="0"/>
              <a:t>time?</a:t>
            </a:r>
          </a:p>
          <a:p>
            <a:r>
              <a:rPr lang="en-AU" sz="2800" dirty="0" smtClean="0"/>
              <a:t>Turnover</a:t>
            </a:r>
            <a:endParaRPr lang="en-AU" sz="2800" dirty="0"/>
          </a:p>
          <a:p>
            <a:r>
              <a:rPr lang="en-AU" sz="2800" dirty="0" smtClean="0"/>
              <a:t>Gross </a:t>
            </a:r>
            <a:r>
              <a:rPr lang="en-AU" sz="2800" dirty="0"/>
              <a:t>profit</a:t>
            </a:r>
          </a:p>
          <a:p>
            <a:r>
              <a:rPr lang="en-AU" sz="2800" dirty="0" smtClean="0"/>
              <a:t>Profit</a:t>
            </a:r>
            <a:endParaRPr lang="en-AU" sz="2800" dirty="0"/>
          </a:p>
          <a:p>
            <a:r>
              <a:rPr lang="en-AU" sz="2800" dirty="0" smtClean="0"/>
              <a:t>Team </a:t>
            </a:r>
            <a:r>
              <a:rPr lang="en-AU" sz="2800" dirty="0"/>
              <a:t>members</a:t>
            </a:r>
          </a:p>
          <a:p>
            <a:pPr marL="0" indent="0">
              <a:buNone/>
            </a:pPr>
            <a:r>
              <a:rPr lang="en-AU" sz="2800" dirty="0"/>
              <a:t>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Developing Your Vision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108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427984" y="4760577"/>
            <a:ext cx="2304256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419622"/>
            <a:ext cx="5832647" cy="2520280"/>
          </a:xfrm>
        </p:spPr>
        <p:txBody>
          <a:bodyPr/>
          <a:lstStyle/>
          <a:p>
            <a:r>
              <a:rPr lang="en-AU" sz="2800" dirty="0" smtClean="0"/>
              <a:t>Locations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Your </a:t>
            </a:r>
            <a:r>
              <a:rPr lang="en-AU" sz="2800" dirty="0"/>
              <a:t>Big Audacious Idea</a:t>
            </a:r>
            <a:r>
              <a:rPr lang="en-AU" sz="2800" dirty="0" smtClean="0"/>
              <a:t>!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Funding </a:t>
            </a:r>
            <a:r>
              <a:rPr lang="en-AU" sz="2800" dirty="0"/>
              <a:t>for your business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r>
              <a:rPr lang="en-AU" sz="2800" dirty="0"/>
              <a:t>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Developing Your Vision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210924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55976" y="4778733"/>
            <a:ext cx="2376264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779662"/>
            <a:ext cx="5688632" cy="2160239"/>
          </a:xfrm>
        </p:spPr>
        <p:txBody>
          <a:bodyPr/>
          <a:lstStyle/>
          <a:p>
            <a:r>
              <a:rPr lang="en-AU" sz="2800" dirty="0"/>
              <a:t>Who are they?</a:t>
            </a:r>
          </a:p>
          <a:p>
            <a:r>
              <a:rPr lang="en-AU" sz="2800" dirty="0" smtClean="0"/>
              <a:t>Differentiation</a:t>
            </a:r>
            <a:r>
              <a:rPr lang="en-AU" sz="2800" dirty="0"/>
              <a:t>?</a:t>
            </a:r>
          </a:p>
          <a:p>
            <a:r>
              <a:rPr lang="en-AU" sz="2800" dirty="0" smtClean="0"/>
              <a:t>Strengths</a:t>
            </a:r>
            <a:r>
              <a:rPr lang="en-AU" sz="2800" dirty="0"/>
              <a:t>, Weaknesses, Trends</a:t>
            </a:r>
          </a:p>
          <a:p>
            <a:r>
              <a:rPr lang="en-AU" sz="2800" dirty="0" smtClean="0"/>
              <a:t>Anything </a:t>
            </a:r>
            <a:r>
              <a:rPr lang="en-AU" sz="2800" dirty="0"/>
              <a:t>to copy?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r>
              <a:rPr lang="en-AU" sz="2800" dirty="0"/>
              <a:t>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Competitors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9269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62722" y="4778733"/>
            <a:ext cx="2369518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dirty="0" smtClean="0"/>
              <a:t>Does Your Strategy Create Value?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9512" y="1275606"/>
            <a:ext cx="6408712" cy="2664296"/>
          </a:xfrm>
        </p:spPr>
        <p:txBody>
          <a:bodyPr/>
          <a:lstStyle/>
          <a:p>
            <a:r>
              <a:rPr lang="en-AU" sz="2800" dirty="0" smtClean="0"/>
              <a:t>Feedback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Services </a:t>
            </a:r>
            <a:r>
              <a:rPr lang="en-AU" sz="2800" dirty="0"/>
              <a:t>they </a:t>
            </a:r>
            <a:r>
              <a:rPr lang="en-AU" sz="2800" dirty="0" smtClean="0"/>
              <a:t>like</a:t>
            </a:r>
          </a:p>
          <a:p>
            <a:pPr marL="0" indent="0">
              <a:buNone/>
            </a:pPr>
            <a:endParaRPr lang="en-AU" sz="2800" dirty="0"/>
          </a:p>
          <a:p>
            <a:r>
              <a:rPr lang="en-AU" sz="2800" dirty="0" smtClean="0"/>
              <a:t>Are </a:t>
            </a:r>
            <a:r>
              <a:rPr lang="en-AU" sz="2800" dirty="0"/>
              <a:t>you meeting their requirements?</a:t>
            </a:r>
          </a:p>
          <a:p>
            <a:pPr marL="0" indent="0">
              <a:buNone/>
            </a:pPr>
            <a:r>
              <a:rPr lang="en-AU" sz="2800" dirty="0"/>
              <a:t> </a:t>
            </a:r>
          </a:p>
          <a:p>
            <a:pPr marL="0" indent="0">
              <a:buNone/>
            </a:pP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59046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Customers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32240" y="4751349"/>
            <a:ext cx="381000" cy="261938"/>
          </a:xfrm>
        </p:spPr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13657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theme/theme1.xml><?xml version="1.0" encoding="utf-8"?>
<a:theme xmlns:a="http://schemas.openxmlformats.org/drawingml/2006/main" name="ESS BIZTOOLS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262699"/>
      </a:hlink>
      <a:folHlink>
        <a:srgbClr val="8484E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 BIZTOOLS_TEMPLATE</Template>
  <TotalTime>2062</TotalTime>
  <Words>392</Words>
  <Application>Microsoft Office PowerPoint</Application>
  <PresentationFormat>On-screen Show (16:9)</PresentationFormat>
  <Paragraphs>172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Arial Black</vt:lpstr>
      <vt:lpstr>ESS BIZTOOLS_TEMPLATE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TBD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TBD</dc:creator>
  <dc:description>Team Training for Business Advisory Services</dc:description>
  <cp:lastModifiedBy>Evelyn Sorohan</cp:lastModifiedBy>
  <cp:revision>347</cp:revision>
  <cp:lastPrinted>2019-09-30T22:29:43Z</cp:lastPrinted>
  <dcterms:created xsi:type="dcterms:W3CDTF">2013-02-27T00:15:02Z</dcterms:created>
  <dcterms:modified xsi:type="dcterms:W3CDTF">2019-09-30T22:54:59Z</dcterms:modified>
</cp:coreProperties>
</file>